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pilogue" panose="020B0604020202020204" charset="0"/>
      <p:regular r:id="rId13"/>
    </p:embeddedFont>
    <p:embeddedFont>
      <p:font typeface="Fraunce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5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00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Other Aspects of Personality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7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Body Language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 Solving and Decision-Making Skills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Conflict, Stress, and Time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Leadership and Teamwork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6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Work Ethic: Good Manners and Etiquettes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Body Language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812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Non-Verbal Communication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Gestures, facial expressions, posture, and eye contact convey emotions, attitudes, and intentions.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912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on Perception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Body language influences how others perceive you, impacting relationships and opportunities.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3804A-9475-4944-8A7B-B8FD0F1F53EA}"/>
              </a:ext>
            </a:extLst>
          </p:cNvPr>
          <p:cNvSpPr/>
          <p:nvPr/>
        </p:nvSpPr>
        <p:spPr>
          <a:xfrm>
            <a:off x="12359148" y="7520787"/>
            <a:ext cx="2271252" cy="62926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Solving and Decision-Making Skills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4111943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Identifying, analyzing, and resolving issues effectively.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2233" y="5447228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Decision-Making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Choosing the best course of action from available options.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C99F2-6737-4492-A16E-F485767F49B4}"/>
              </a:ext>
            </a:extLst>
          </p:cNvPr>
          <p:cNvSpPr/>
          <p:nvPr/>
        </p:nvSpPr>
        <p:spPr>
          <a:xfrm>
            <a:off x="12359148" y="7520787"/>
            <a:ext cx="2271252" cy="62926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Conflict, Stress, and Time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Conflict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Resolving disagreements constructively through active listening, finding common ground, and collaborating for win-win solutions.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Stress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Techniques to cope with pressure, including prioritizing tasks, practicing mindfulness, and maintaining work-life balance.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7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Organizing and planning how to divide time between activities, setting priorities, using tools, and avoiding procrastination.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206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Leadership and Teamwork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Leadership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Inspiring and guiding others towards a common goal, demonstrating confidence, empathy, and effective communication.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Collaborating with others to achieve shared objectives, fostering cooperation, respect, and active participation.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DE7E9-5A84-42C3-800D-4DA297E98652}"/>
              </a:ext>
            </a:extLst>
          </p:cNvPr>
          <p:cNvSpPr/>
          <p:nvPr/>
        </p:nvSpPr>
        <p:spPr>
          <a:xfrm>
            <a:off x="12359148" y="7520787"/>
            <a:ext cx="2271252" cy="62926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Work Ethic: Good Manners and Etiquettes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0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Work Ethic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128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Demonstrating professionalism, dedication, and responsibility in the workplace.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0865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Good Manners and Etiquettes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05613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Politeness, respect, and consideration for others, including saying "please" and "thank you," punctuality, and dressing appropriately.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258</Words>
  <Application>Microsoft Office PowerPoint</Application>
  <PresentationFormat>Custom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Epilogue</vt:lpstr>
      <vt:lpstr>Arial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Janssen</cp:lastModifiedBy>
  <cp:revision>2</cp:revision>
  <dcterms:created xsi:type="dcterms:W3CDTF">2025-03-01T01:59:27Z</dcterms:created>
  <dcterms:modified xsi:type="dcterms:W3CDTF">2025-03-01T02:08:49Z</dcterms:modified>
</cp:coreProperties>
</file>